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939" r:id="rId2"/>
    <p:sldId id="1956" r:id="rId3"/>
    <p:sldId id="1957" r:id="rId4"/>
    <p:sldId id="1958" r:id="rId5"/>
    <p:sldId id="1959" r:id="rId6"/>
    <p:sldId id="196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476. AW VANGLIAN BEL HALELUIAH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 err="1"/>
              <a:t>Doh</a:t>
            </a:r>
            <a:r>
              <a:rPr lang="en-US" sz="1500" dirty="0"/>
              <a:t> is 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224160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Hallelujah,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hi.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Emmanuel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den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307441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Halelujah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Hallelujah, A men (Amen )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Hallelujah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Hallelujah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Amen (Amen 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2587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mihing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namcin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vontawi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Vantungmitawh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lungkituak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phahangin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lemthak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599138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tuibangthuk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gamsing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bangsang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lei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629810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thuknathu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ankuang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hamsiat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tulsing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kizom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Lei Eden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Salem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38412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150</Words>
  <Application>Microsoft Office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476. AW VANGLIAN BEL HALELUIAH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2018-12-15T07:49:14Z</dcterms:modified>
</cp:coreProperties>
</file>